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F6985-AE0A-1FC9-51B1-8ED0FF944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33DFB2-1A5C-3221-CE68-8BB8BC08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77BBEE-A59D-2563-AD5C-05B63ED3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FC8FA2-DAD0-3333-A65A-007B201C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6C56D1-E55F-2953-CA88-5F6D3D1E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52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7F8EB-66A8-D793-1494-D6BCF31C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C4CD6F-F072-6C11-9697-C9E23C063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9398CD-ADC5-B7CD-4192-3CA35999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B61E3C-0966-F18E-342F-CF7F876F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588A10-AEE8-2997-2771-57520FFE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75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C1DBB7-ABD8-08A9-05BF-4A3956028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5B8353-B0EC-589B-38CC-D693C8B86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29329-2777-B7BA-F63C-C5C449CE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DE69F9-9876-DE38-DF00-009E1163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AB470-270C-5725-4B86-EC800B27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64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301E1-FA50-B519-973B-CFA46811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32A4D3-99C3-5304-82BC-8A8F786FB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B13FFE-4936-A7AE-FA3C-5EB82548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92434-1B3C-DE5B-B12F-3AD5194D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299305-B0A1-85F9-7879-58B5036C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93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5A43B-C7BD-10CE-DF0D-97CE40DEA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B296C5-18AE-FB35-3DEF-40AA1E31C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6950A3-6874-1B8D-07DB-47FB66C3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55184-AB3E-6191-4F7A-393510E0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032B20-9314-609E-9776-06E229FF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42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58207-5AF8-1C1F-CD47-DE49A1A9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CE723-A74E-9C3E-07C4-050796E35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6E8085-5BB4-162A-678A-9EF158A02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7B0E8C-9EDF-943B-45FA-2AB9A4BB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D6BDED-2A46-3AAF-BA4E-7A60333D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9057EE-8D81-D939-56B6-5930A5F2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5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B1FED-E786-81EF-ED7E-2EC79B50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E403BE-4F72-8582-CB74-563BF0DE3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6F25D3-FEA6-D092-7064-257FEA6A3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EBF7E8-1566-1054-F165-D8F4784CF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C610B6-A1E8-0054-D75E-155DC2A35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A99ED9-F55B-ADA9-2EE8-341E40FA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F9830C-2BA8-C432-5A81-98B4582F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5AA8C42-7873-1818-9DDA-8BA782C0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46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5FF28-54A4-22D0-E06C-C248E5F8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5921963-34C1-2A32-9521-DA83C7FA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4DCA40-E5F0-6536-2544-7D13F2C3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30C0EB-3C6D-D066-12A0-41946F8A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73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2BA677-09BF-A4FB-8F00-5C683918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010434-5701-5C1B-02F0-2CF8BD80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0D37FB-1AA8-22D4-EFA3-B9AC9EB9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16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B7A4F-6386-50CB-3DCC-B114C41C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4EBC27-6D50-D26B-CB10-D04702173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3EE4E3-C1EF-89BA-80A1-3D633E1F4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893ED2-547B-0166-5B9D-DF08C075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A4F6EC-1E2C-7FB3-3BFF-BC6E79BA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2A2BB2-D37A-4084-682B-3A4914DE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69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BF6D7-B25B-0810-99FB-CF977563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1B5570B-D4F2-CFD5-10AC-636A42DF4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DAEDA3-37BD-EAAE-2A1E-AFA98097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DA6621-B910-6C77-8263-2272BEAB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DC56BB-0A91-8F00-F323-17C02B55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8932EA-CC64-94C5-128D-D145A080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06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B7DDE7-79C2-B44C-8078-F3719666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8BE0A9-E666-6E0A-CA43-8720FF873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9B7E5B-FC88-D4B3-C6A3-D05DF74DB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CF9E-A81E-4400-AB36-D1CA57EF0B50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0E47F0-A4B1-72C9-377C-4DFDF0CAD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3A1B9C-8C8A-5C73-F103-7DCCE8E4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41E0-C4FD-4C14-B020-E1063F831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19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6E3B1-5196-056C-5399-8977952D3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2800" b="1" i="1" u="sng" dirty="0">
                <a:solidFill>
                  <a:srgbClr val="FF0000"/>
                </a:solidFill>
              </a:rPr>
              <a:t>Ausschuss Kinder- und Jugendschutz, Medienkompetenz und Mobbingprävention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D44B50-3A1E-B0C9-0063-4DA549DA81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i="1" u="sng" dirty="0" err="1"/>
              <a:t>Rechschaftsbericht</a:t>
            </a:r>
            <a:r>
              <a:rPr lang="de-DE" b="1" i="1" u="sng" dirty="0"/>
              <a:t> 22/23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6B1A073-1B0E-E8B3-CA8C-6FC1C2A40B39}"/>
              </a:ext>
            </a:extLst>
          </p:cNvPr>
          <p:cNvSpPr/>
          <p:nvPr/>
        </p:nvSpPr>
        <p:spPr>
          <a:xfrm>
            <a:off x="7223802" y="583754"/>
            <a:ext cx="34693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Ausschuss-Sitzungen</a:t>
            </a:r>
          </a:p>
          <a:p>
            <a:pPr algn="ctr"/>
            <a:endParaRPr lang="de-DE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98A0ED-DB30-B211-A837-A93F6AAF56FB}"/>
              </a:ext>
            </a:extLst>
          </p:cNvPr>
          <p:cNvSpPr/>
          <p:nvPr/>
        </p:nvSpPr>
        <p:spPr>
          <a:xfrm>
            <a:off x="869954" y="553234"/>
            <a:ext cx="55172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Motivationsschreiben „Prävention“ </a:t>
            </a:r>
          </a:p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alle SEBs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A686C1-352C-10BA-3FD5-AF1386941DAA}"/>
              </a:ext>
            </a:extLst>
          </p:cNvPr>
          <p:cNvSpPr/>
          <p:nvPr/>
        </p:nvSpPr>
        <p:spPr>
          <a:xfrm>
            <a:off x="173852" y="2000692"/>
            <a:ext cx="5668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Online-Elternabend „Online-</a:t>
            </a:r>
            <a:r>
              <a:rPr lang="de-DE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gaming</a:t>
            </a:r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D9446B3-BBF1-6E66-E0DB-859BA93B5424}"/>
              </a:ext>
            </a:extLst>
          </p:cNvPr>
          <p:cNvSpPr/>
          <p:nvPr/>
        </p:nvSpPr>
        <p:spPr>
          <a:xfrm>
            <a:off x="173852" y="4017554"/>
            <a:ext cx="510505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Umfrage „Präventionsangebote“ </a:t>
            </a:r>
          </a:p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 allen SEBs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CC5DC03-EA21-C197-E17D-C3B578A937C3}"/>
              </a:ext>
            </a:extLst>
          </p:cNvPr>
          <p:cNvSpPr/>
          <p:nvPr/>
        </p:nvSpPr>
        <p:spPr>
          <a:xfrm>
            <a:off x="5951659" y="4174838"/>
            <a:ext cx="280521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Mitglied im Ausschuss AK Schule und Gewalt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8144054-E433-252F-CD92-C2E169C9010E}"/>
              </a:ext>
            </a:extLst>
          </p:cNvPr>
          <p:cNvSpPr/>
          <p:nvPr/>
        </p:nvSpPr>
        <p:spPr>
          <a:xfrm>
            <a:off x="5951659" y="1385397"/>
            <a:ext cx="50059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Sammlung Präventionsangebote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5ECBA3F-15C1-C1F8-1A4D-26EFDBB2C1A4}"/>
              </a:ext>
            </a:extLst>
          </p:cNvPr>
          <p:cNvSpPr/>
          <p:nvPr/>
        </p:nvSpPr>
        <p:spPr>
          <a:xfrm>
            <a:off x="478500" y="5511196"/>
            <a:ext cx="57177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Präsentation „Präventionsangebote“ </a:t>
            </a:r>
          </a:p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 Steb-Stehparty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8FC0645-C4D1-4384-3A4B-64F3F4A4E32D}"/>
              </a:ext>
            </a:extLst>
          </p:cNvPr>
          <p:cNvSpPr/>
          <p:nvPr/>
        </p:nvSpPr>
        <p:spPr>
          <a:xfrm>
            <a:off x="8134479" y="3250203"/>
            <a:ext cx="31057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Elternanfragen zu </a:t>
            </a:r>
          </a:p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Präventionsthemen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5301A3D-1273-FF83-6598-5631FC8442E1}"/>
              </a:ext>
            </a:extLst>
          </p:cNvPr>
          <p:cNvSpPr/>
          <p:nvPr/>
        </p:nvSpPr>
        <p:spPr>
          <a:xfrm>
            <a:off x="6074982" y="2087622"/>
            <a:ext cx="5163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Positionierung Cannabis-Freigabe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61B3E0B-8D5A-1471-4FCD-2152AFFB6F96}"/>
              </a:ext>
            </a:extLst>
          </p:cNvPr>
          <p:cNvSpPr/>
          <p:nvPr/>
        </p:nvSpPr>
        <p:spPr>
          <a:xfrm>
            <a:off x="7690983" y="5797192"/>
            <a:ext cx="4337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Online-Elternabend </a:t>
            </a:r>
          </a:p>
          <a:p>
            <a:pPr algn="ctr"/>
            <a:r>
              <a:rPr lang="de-DE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Jugend und Sucht für </a:t>
            </a:r>
            <a:r>
              <a:rPr lang="de-DE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SEBler</a:t>
            </a:r>
            <a:endParaRPr lang="de-DE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970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Ausschuss Kinder- und Jugendschutz, Medienkompetenz und Mobbingprävention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Ausschuss Kinder- und Jugendschutz, Medienkompetenz und Mobbingprävention</dc:title>
  <dc:creator>Ralf Gönner-Ehrhardt</dc:creator>
  <cp:lastModifiedBy>Ralf Gönner-Ehrhardt</cp:lastModifiedBy>
  <cp:revision>1</cp:revision>
  <dcterms:created xsi:type="dcterms:W3CDTF">2023-12-11T15:34:35Z</dcterms:created>
  <dcterms:modified xsi:type="dcterms:W3CDTF">2023-12-11T15:34:47Z</dcterms:modified>
</cp:coreProperties>
</file>